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36" d="100"/>
          <a:sy n="36" d="100"/>
        </p:scale>
        <p:origin x="2586" y="90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1129054" y="8876335"/>
            <a:ext cx="8028892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pt-B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Traga a natureza para casa nas suas memórias ou na máquina fotográfica, não na bagagem!</a:t>
            </a:r>
            <a:endParaRPr lang="fr-FR" sz="4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85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MANTENHA A NATUREZA SAUDÁVEL,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pt-BR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não traga plantas para casa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0CE8C9A-FE05-4CF2-B2A3-FE50352ED06E}"/>
</file>

<file path=customXml/itemProps2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30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2025-04-25T14:35:02Z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